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245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97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30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719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992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6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97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071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56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253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342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4BAC-81AC-457A-8657-A78839149BF5}" type="datetimeFigureOut">
              <a:rPr lang="en-AU" smtClean="0"/>
              <a:t>20/05/2020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4BB50-7C97-4B11-B8A4-E57C0BA1C4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229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4888B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5775"/>
            <a:ext cx="12192000" cy="58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2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47E454E2A99440B0C15C79E3D48078" ma:contentTypeVersion="12" ma:contentTypeDescription="Create a new document." ma:contentTypeScope="" ma:versionID="1fb8127189e2552c48151ed033b06b06">
  <xsd:schema xmlns:xsd="http://www.w3.org/2001/XMLSchema" xmlns:xs="http://www.w3.org/2001/XMLSchema" xmlns:p="http://schemas.microsoft.com/office/2006/metadata/properties" xmlns:ns2="9d45a7e4-4807-4b02-bac8-328f48dc74d0" xmlns:ns3="19509964-6494-47f0-bd97-6ec6f41913d9" targetNamespace="http://schemas.microsoft.com/office/2006/metadata/properties" ma:root="true" ma:fieldsID="993bf2eed8a35175eb1d7fb4c5ff10b6" ns2:_="" ns3:_="">
    <xsd:import namespace="9d45a7e4-4807-4b02-bac8-328f48dc74d0"/>
    <xsd:import namespace="19509964-6494-47f0-bd97-6ec6f41913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5a7e4-4807-4b02-bac8-328f48dc7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09964-6494-47f0-bd97-6ec6f41913d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FC48A2-B396-4577-B814-99053C0DB8C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9509964-6494-47f0-bd97-6ec6f41913d9"/>
    <ds:schemaRef ds:uri="9d45a7e4-4807-4b02-bac8-328f48dc74d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3454BE-C7AF-44DB-AEF5-9561BD9E1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45a7e4-4807-4b02-bac8-328f48dc74d0"/>
    <ds:schemaRef ds:uri="19509964-6494-47f0-bd97-6ec6f41913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EFB654-BA1F-4099-BC76-28504F066E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Dhu Trevor</dc:creator>
  <cp:lastModifiedBy>Austin Rani</cp:lastModifiedBy>
  <cp:revision>2</cp:revision>
  <dcterms:created xsi:type="dcterms:W3CDTF">2020-05-08T00:03:15Z</dcterms:created>
  <dcterms:modified xsi:type="dcterms:W3CDTF">2020-05-19T23:32:04Z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0x0101001147E454E2A99440B0C15C79E3D48078</vt:lpwstr>
  </property>
</Properties>
</file>