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B76A-B7AC-4433-89AD-8BECB566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D598-B378-47E4-A10C-6C4111583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30EE-86E5-42B3-B08E-F50396C2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C1ED-FF06-4E9D-9CF5-36A197B6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89D6-FFED-43CF-A678-3F59976C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E971-4F72-41F1-9F5B-EF2EDC16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C8219-7C95-48D5-AEB2-C1831F10A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EE27-1BBD-471C-B989-B0E326C8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F04F-4A33-4B2C-A94C-E094D745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B89A6-07F0-4DA8-9C1B-5E1B38ED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29BFD-3660-4119-B8DC-15E3A3667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44880-7FF8-40EC-A52F-FFC42FE10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90754-4013-4CD3-89D4-28502A52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E4F5D-3405-491E-8324-B0652022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D683-2C9A-454A-841E-9617F129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C897-DC27-4000-BA88-EAF48D5B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ABE3-46CA-4B89-835C-66DF0C4C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2B933-F21B-4F2F-BA86-2D29F605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1569-CE76-4AAA-8A58-55DBF594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2F64-6566-489E-B8ED-920CC4DF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E8BB-954A-4DA2-A5A9-776A7347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CE6F-E6B8-45C9-A5B6-89D66898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0EBF-2745-4EB1-9045-AF794633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63340-AF51-4874-9FA8-4C6388DB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26D3-3570-4EB6-AC84-93ED96D8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F14-9954-436C-8A55-E69A5F38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8B28-4959-437E-9584-AD458863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6AF11-7D5A-4532-9B9F-3DB5845A4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96814-BD40-4A81-8D1A-E695BEAD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6E1B3-A2EF-4AE5-B678-E125C9B9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7B914-E218-4449-924E-81600737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3DDE-22CA-45AA-A1A7-B3BF1F34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4EBFB-B623-4BA2-8D1A-0DA978FB5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71650-DEE1-4945-804F-6F58B18F1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BA535-9653-47F0-AAA6-22B2B055C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EB8F1-A981-4B2F-80C2-D0D12DFA5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484AF-874D-4D24-ADC1-EB5D71D7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35693-A6A8-43D3-AE21-AC49B71E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11685-8DC6-448D-9EDE-3160E6F4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CD90-4703-4787-A22E-4D0A29F9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47BE7-A6F2-4343-8B0F-DA3488ED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70A5C-C1B2-4DD6-96A8-B5723E0E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72E83-8174-4BF8-911E-40C134B4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D68C0-35D7-486E-A0F7-E8E9F0B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A1096-5E1F-45C8-B338-F6A3C711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DF91-D262-4B59-B381-A8750881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4399-D9B6-4147-B736-01B88235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B6EF-8161-458E-86D3-AEF1F299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C6574-3CC3-4E05-885C-6D49BFDDC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62F3E-D2B6-40AE-8360-E67C626E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19983-B8B2-4446-95D4-D6C52848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7DA02-9F02-490B-B96A-7819D092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52B8-17AB-4D72-B552-3F6DCF08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A27E-9668-4521-A6E4-79BCD3DB6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61BD4-E4B0-4AFF-8F5D-4D14A83B8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51CFE-2E9A-4CAC-9B52-B537FF69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E80F2-AE48-409A-BF4E-C69E8D97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BAEEF-85A0-41B7-A32E-B19E3939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5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C231-8896-4A3B-94E8-1B2E9F27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25E50-4276-4C90-811B-FBB7EB6D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33F0-C509-4F73-B38E-C0342F29F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9249-8C38-409D-AC7D-A3A0ACAEC8D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6F3B3-DD73-43F7-8765-0CF0BEAD1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3FC0-B553-4B56-AE4E-6F0EB736E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DEE2-8EB3-45D2-ABBA-3ABEA9DE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indoor, metal, pan, dirty&#10;&#10;Description automatically generated">
            <a:extLst>
              <a:ext uri="{FF2B5EF4-FFF2-40B4-BE49-F238E27FC236}">
                <a16:creationId xmlns:a16="http://schemas.microsoft.com/office/drawing/2014/main" id="{60D8B149-EB54-4004-B388-AE3FADF2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6" b="-2"/>
          <a:stretch/>
        </p:blipFill>
        <p:spPr>
          <a:xfrm rot="5400000">
            <a:off x="-411596" y="1290519"/>
            <a:ext cx="5743616" cy="4276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F92D0-9880-46E9-AC31-20D494B28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r="16748" b="2"/>
          <a:stretch/>
        </p:blipFill>
        <p:spPr>
          <a:xfrm rot="10800000">
            <a:off x="4772525" y="557189"/>
            <a:ext cx="7097742" cy="5743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0145D-8C09-4165-90B5-A0C07D9FA3B4}"/>
              </a:ext>
            </a:extLst>
          </p:cNvPr>
          <p:cNvSpPr txBox="1"/>
          <p:nvPr/>
        </p:nvSpPr>
        <p:spPr>
          <a:xfrm>
            <a:off x="5393638" y="5150841"/>
            <a:ext cx="585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Green Tomato Pickles</a:t>
            </a:r>
          </a:p>
        </p:txBody>
      </p:sp>
    </p:spTree>
    <p:extLst>
      <p:ext uri="{BB962C8B-B14F-4D97-AF65-F5344CB8AC3E}">
        <p14:creationId xmlns:p14="http://schemas.microsoft.com/office/powerpoint/2010/main" val="196390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Schaefer</dc:creator>
  <cp:lastModifiedBy>Deanna Schaefer</cp:lastModifiedBy>
  <cp:revision>1</cp:revision>
  <dcterms:created xsi:type="dcterms:W3CDTF">2021-08-08T18:38:38Z</dcterms:created>
  <dcterms:modified xsi:type="dcterms:W3CDTF">2021-08-08T18:43:36Z</dcterms:modified>
</cp:coreProperties>
</file>