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37"/>
  </p:normalViewPr>
  <p:slideViewPr>
    <p:cSldViewPr snapToGrid="0" snapToObjects="1">
      <p:cViewPr varScale="1">
        <p:scale>
          <a:sx n="102" d="100"/>
          <a:sy n="102" d="100"/>
        </p:scale>
        <p:origin x="9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6520-5295-AD48-B7CD-95FDA410C09E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359D1F8-C574-DB4C-8232-7B011342647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968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6520-5295-AD48-B7CD-95FDA410C09E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D1F8-C574-DB4C-8232-7B0113426476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50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6520-5295-AD48-B7CD-95FDA410C09E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D1F8-C574-DB4C-8232-7B011342647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724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6520-5295-AD48-B7CD-95FDA410C09E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D1F8-C574-DB4C-8232-7B0113426476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61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6520-5295-AD48-B7CD-95FDA410C09E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D1F8-C574-DB4C-8232-7B011342647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06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6520-5295-AD48-B7CD-95FDA410C09E}" type="datetimeFigureOut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D1F8-C574-DB4C-8232-7B0113426476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87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6520-5295-AD48-B7CD-95FDA410C09E}" type="datetimeFigureOut">
              <a:rPr lang="en-US" smtClean="0"/>
              <a:t>5/21/20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D1F8-C574-DB4C-8232-7B0113426476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25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6520-5295-AD48-B7CD-95FDA410C09E}" type="datetimeFigureOut">
              <a:rPr lang="en-US" smtClean="0"/>
              <a:t>5/21/20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D1F8-C574-DB4C-8232-7B0113426476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95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6520-5295-AD48-B7CD-95FDA410C09E}" type="datetimeFigureOut">
              <a:rPr lang="en-US" smtClean="0"/>
              <a:t>5/21/20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D1F8-C574-DB4C-8232-7B0113426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7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6520-5295-AD48-B7CD-95FDA410C09E}" type="datetimeFigureOut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D1F8-C574-DB4C-8232-7B011342647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64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1A06520-5295-AD48-B7CD-95FDA410C09E}" type="datetimeFigureOut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9D1F8-C574-DB4C-8232-7B0113426476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02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06520-5295-AD48-B7CD-95FDA410C09E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359D1F8-C574-DB4C-8232-7B011342647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14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2F9DE2-610D-C94C-AB6D-0951458C2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071" y="1584552"/>
            <a:ext cx="9099255" cy="253725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7200" dirty="0">
                <a:solidFill>
                  <a:srgbClr val="454545"/>
                </a:solidFill>
              </a:rPr>
              <a:t>Living through covid-19 with </a:t>
            </a:r>
            <a:r>
              <a:rPr lang="en-US" sz="7200" dirty="0" err="1">
                <a:solidFill>
                  <a:srgbClr val="454545"/>
                </a:solidFill>
              </a:rPr>
              <a:t>pasuaha</a:t>
            </a:r>
            <a:r>
              <a:rPr lang="en-US" sz="7200" dirty="0">
                <a:solidFill>
                  <a:srgbClr val="454545"/>
                </a:solidFill>
              </a:rPr>
              <a:t> yang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CCD3F6-93F4-8442-B313-B02E7F42A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372" y="4133234"/>
            <a:ext cx="9120954" cy="74437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Week one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086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8B7F7-01E3-F648-A51C-6FF8EA936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MONDAY</a:t>
            </a:r>
            <a:br>
              <a:rPr lang="en-US" dirty="0"/>
            </a:br>
            <a:endParaRPr lang="en-US" dirty="0"/>
          </a:p>
        </p:txBody>
      </p:sp>
      <p:pic>
        <p:nvPicPr>
          <p:cNvPr id="4" name="Monday week 2.m4a" descr="Monday week 2.m4a">
            <a:hlinkClick r:id="" action="ppaction://media"/>
            <a:extLst>
              <a:ext uri="{FF2B5EF4-FFF2-40B4-BE49-F238E27FC236}">
                <a16:creationId xmlns:a16="http://schemas.microsoft.com/office/drawing/2014/main" id="{32EAA50C-2F6B-7F47-A297-595894D46A3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46276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3594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390B-8755-364F-95A6-F87FF2927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TUESDAY</a:t>
            </a:r>
          </a:p>
        </p:txBody>
      </p:sp>
      <p:pic>
        <p:nvPicPr>
          <p:cNvPr id="4" name="Tuesday week 2.m4a" descr="Tuesday week 2.m4a">
            <a:hlinkClick r:id="" action="ppaction://media"/>
            <a:extLst>
              <a:ext uri="{FF2B5EF4-FFF2-40B4-BE49-F238E27FC236}">
                <a16:creationId xmlns:a16="http://schemas.microsoft.com/office/drawing/2014/main" id="{C417F54D-FDDA-004F-A945-46CE6113F1B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5424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A85E8-0C2C-5C4D-8605-4629A61A8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 </a:t>
            </a:r>
          </a:p>
        </p:txBody>
      </p:sp>
      <p:pic>
        <p:nvPicPr>
          <p:cNvPr id="4" name="Wednesday week 2.m4a" descr="Wednesday week 2.m4a">
            <a:hlinkClick r:id="" action="ppaction://media"/>
            <a:extLst>
              <a:ext uri="{FF2B5EF4-FFF2-40B4-BE49-F238E27FC236}">
                <a16:creationId xmlns:a16="http://schemas.microsoft.com/office/drawing/2014/main" id="{F25D3C80-C74F-6C48-BDCE-F195A5A61DF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99039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C4C51-A773-8242-A4BF-349C84C1E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</a:t>
            </a:r>
          </a:p>
        </p:txBody>
      </p:sp>
      <p:pic>
        <p:nvPicPr>
          <p:cNvPr id="4" name="Thursday week 2.m4a" descr="Thursday week 2.m4a">
            <a:hlinkClick r:id="" action="ppaction://media"/>
            <a:extLst>
              <a:ext uri="{FF2B5EF4-FFF2-40B4-BE49-F238E27FC236}">
                <a16:creationId xmlns:a16="http://schemas.microsoft.com/office/drawing/2014/main" id="{D6728E5B-A955-534C-89A8-97BB1995A8B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69215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16AAC-3987-FF48-9B60-BDC1A574F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FRIDAY</a:t>
            </a:r>
          </a:p>
        </p:txBody>
      </p:sp>
      <p:pic>
        <p:nvPicPr>
          <p:cNvPr id="4" name="Friday week 2.m4a" descr="Friday week 2.m4a">
            <a:hlinkClick r:id="" action="ppaction://media"/>
            <a:extLst>
              <a:ext uri="{FF2B5EF4-FFF2-40B4-BE49-F238E27FC236}">
                <a16:creationId xmlns:a16="http://schemas.microsoft.com/office/drawing/2014/main" id="{DD85A8ED-0F5C-4A49-847A-0BBCB2E1FC8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03407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5D02B-8AA4-A941-B85A-7CD847A5C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</a:t>
            </a:r>
          </a:p>
        </p:txBody>
      </p:sp>
      <p:pic>
        <p:nvPicPr>
          <p:cNvPr id="4" name="Saturday week 2.m4a" descr="Saturday week 2.m4a">
            <a:hlinkClick r:id="" action="ppaction://media"/>
            <a:extLst>
              <a:ext uri="{FF2B5EF4-FFF2-40B4-BE49-F238E27FC236}">
                <a16:creationId xmlns:a16="http://schemas.microsoft.com/office/drawing/2014/main" id="{66392351-3C12-1C4B-9BE4-16BD15CD348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03502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BB5F5-0FBA-544F-BB40-FCB097970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SUNDAY </a:t>
            </a:r>
          </a:p>
        </p:txBody>
      </p:sp>
      <p:pic>
        <p:nvPicPr>
          <p:cNvPr id="4" name="Sunday week 2.m4a" descr="Sunday week 2.m4a">
            <a:hlinkClick r:id="" action="ppaction://media"/>
            <a:extLst>
              <a:ext uri="{FF2B5EF4-FFF2-40B4-BE49-F238E27FC236}">
                <a16:creationId xmlns:a16="http://schemas.microsoft.com/office/drawing/2014/main" id="{5AA55D02-0F6C-1340-8783-09FA2615FB7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51952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EBDC8-198F-7E49-B400-17C70BB9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LIVING THROUGH COVID-19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E8A9E-63B9-2B41-8ED2-D162F7C1C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WEEK THREE</a:t>
            </a:r>
          </a:p>
        </p:txBody>
      </p:sp>
    </p:spTree>
    <p:extLst>
      <p:ext uri="{BB962C8B-B14F-4D97-AF65-F5344CB8AC3E}">
        <p14:creationId xmlns:p14="http://schemas.microsoft.com/office/powerpoint/2010/main" val="4174807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CF06F-D40E-1D4E-92EC-2CCBF094E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MONDAY</a:t>
            </a:r>
          </a:p>
        </p:txBody>
      </p:sp>
      <p:pic>
        <p:nvPicPr>
          <p:cNvPr id="4" name="Monday week 3.m4a" descr="Monday week 3.m4a">
            <a:hlinkClick r:id="" action="ppaction://media"/>
            <a:extLst>
              <a:ext uri="{FF2B5EF4-FFF2-40B4-BE49-F238E27FC236}">
                <a16:creationId xmlns:a16="http://schemas.microsoft.com/office/drawing/2014/main" id="{E8793549-253E-E24B-AA2F-D96EF7F18B4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61092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A0A0D-67E5-1D45-85E2-91B691902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TUESDAY</a:t>
            </a:r>
          </a:p>
        </p:txBody>
      </p:sp>
      <p:pic>
        <p:nvPicPr>
          <p:cNvPr id="4" name="Tuesday week 3.m4a" descr="Tuesday week 3.m4a">
            <a:hlinkClick r:id="" action="ppaction://media"/>
            <a:extLst>
              <a:ext uri="{FF2B5EF4-FFF2-40B4-BE49-F238E27FC236}">
                <a16:creationId xmlns:a16="http://schemas.microsoft.com/office/drawing/2014/main" id="{D2B819E0-34AF-114E-B95D-EF8B24E6A65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85235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8B17D-D6B8-6143-8EB0-DA69D6BF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MONDAY</a:t>
            </a:r>
          </a:p>
        </p:txBody>
      </p:sp>
      <p:pic>
        <p:nvPicPr>
          <p:cNvPr id="4" name="Monday 2.m4a" descr="Monday 2.m4a">
            <a:hlinkClick r:id="" action="ppaction://media"/>
            <a:extLst>
              <a:ext uri="{FF2B5EF4-FFF2-40B4-BE49-F238E27FC236}">
                <a16:creationId xmlns:a16="http://schemas.microsoft.com/office/drawing/2014/main" id="{EDB462D2-EBE9-554F-A79F-1F41847B3AA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5338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56635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E9E20-ECB4-5349-BDA3-BA8BB3465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</a:t>
            </a:r>
          </a:p>
        </p:txBody>
      </p:sp>
      <p:pic>
        <p:nvPicPr>
          <p:cNvPr id="4" name="Wednesday week 3.m4a" descr="Wednesday week 3.m4a">
            <a:hlinkClick r:id="" action="ppaction://media"/>
            <a:extLst>
              <a:ext uri="{FF2B5EF4-FFF2-40B4-BE49-F238E27FC236}">
                <a16:creationId xmlns:a16="http://schemas.microsoft.com/office/drawing/2014/main" id="{B1ACBB70-DD80-1E4D-9DD5-FE8850EA0E0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40361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FFA5-188A-C14C-B45C-90B84635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</a:t>
            </a:r>
          </a:p>
        </p:txBody>
      </p:sp>
      <p:pic>
        <p:nvPicPr>
          <p:cNvPr id="4" name="Thursday week 3.m4a" descr="Thursday week 3.m4a">
            <a:hlinkClick r:id="" action="ppaction://media"/>
            <a:extLst>
              <a:ext uri="{FF2B5EF4-FFF2-40B4-BE49-F238E27FC236}">
                <a16:creationId xmlns:a16="http://schemas.microsoft.com/office/drawing/2014/main" id="{7169338B-F8AE-A342-A2FC-B7BD2C3B994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80917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A1BFF-60A0-B44A-848F-76B0046B7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FRIDAY</a:t>
            </a:r>
          </a:p>
        </p:txBody>
      </p:sp>
      <p:pic>
        <p:nvPicPr>
          <p:cNvPr id="4" name="Friday week 3.m4a" descr="Friday week 3.m4a">
            <a:hlinkClick r:id="" action="ppaction://media"/>
            <a:extLst>
              <a:ext uri="{FF2B5EF4-FFF2-40B4-BE49-F238E27FC236}">
                <a16:creationId xmlns:a16="http://schemas.microsoft.com/office/drawing/2014/main" id="{DE738CE1-F02B-F043-AA42-961637C32C4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47110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0C246-8D4B-B248-8C68-B2433E62E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</a:t>
            </a:r>
          </a:p>
        </p:txBody>
      </p:sp>
      <p:pic>
        <p:nvPicPr>
          <p:cNvPr id="4" name="Sat week 3.m4a" descr="Sat week 3.m4a">
            <a:hlinkClick r:id="" action="ppaction://media"/>
            <a:extLst>
              <a:ext uri="{FF2B5EF4-FFF2-40B4-BE49-F238E27FC236}">
                <a16:creationId xmlns:a16="http://schemas.microsoft.com/office/drawing/2014/main" id="{60C257C3-5AF2-0E47-B76D-4E453A6BC34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91395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9EB1-7433-C94E-A304-BF3F138D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SUNDAY</a:t>
            </a:r>
          </a:p>
        </p:txBody>
      </p:sp>
      <p:pic>
        <p:nvPicPr>
          <p:cNvPr id="4" name="Sunday week 3.m4a" descr="Sunday week 3.m4a">
            <a:hlinkClick r:id="" action="ppaction://media"/>
            <a:extLst>
              <a:ext uri="{FF2B5EF4-FFF2-40B4-BE49-F238E27FC236}">
                <a16:creationId xmlns:a16="http://schemas.microsoft.com/office/drawing/2014/main" id="{A84FD9ED-28D4-5949-9C50-8865A15FEA7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91634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9EE2-822D-CB40-8CE6-24C9CEF31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LIVING THROUGH COVID-19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8B70D-2EBA-0C45-B769-5D6DCD6A26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WEEK FOUR</a:t>
            </a:r>
          </a:p>
        </p:txBody>
      </p:sp>
    </p:spTree>
    <p:extLst>
      <p:ext uri="{BB962C8B-B14F-4D97-AF65-F5344CB8AC3E}">
        <p14:creationId xmlns:p14="http://schemas.microsoft.com/office/powerpoint/2010/main" val="144112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CDFD6-A7F2-4F40-87CC-BE1AA76C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MONDAY</a:t>
            </a:r>
          </a:p>
        </p:txBody>
      </p:sp>
      <p:pic>
        <p:nvPicPr>
          <p:cNvPr id="4" name="Monday week 4.m4a" descr="Monday week 4.m4a">
            <a:hlinkClick r:id="" action="ppaction://media"/>
            <a:extLst>
              <a:ext uri="{FF2B5EF4-FFF2-40B4-BE49-F238E27FC236}">
                <a16:creationId xmlns:a16="http://schemas.microsoft.com/office/drawing/2014/main" id="{8DE7A90E-82E6-AD4C-A3CC-DE864BAD64D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17581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6EA0E-7E95-A84E-A9F9-733873AB0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TUESDAY</a:t>
            </a:r>
          </a:p>
        </p:txBody>
      </p:sp>
      <p:pic>
        <p:nvPicPr>
          <p:cNvPr id="4" name="Tuesday week 4.m4a" descr="Tuesday week 4.m4a">
            <a:hlinkClick r:id="" action="ppaction://media"/>
            <a:extLst>
              <a:ext uri="{FF2B5EF4-FFF2-40B4-BE49-F238E27FC236}">
                <a16:creationId xmlns:a16="http://schemas.microsoft.com/office/drawing/2014/main" id="{5CCF4C81-E745-1B4B-911E-ECC099737AE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18939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A546-419F-0448-A28E-F5D381486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</a:t>
            </a:r>
          </a:p>
        </p:txBody>
      </p:sp>
      <p:pic>
        <p:nvPicPr>
          <p:cNvPr id="4" name="Wednesday week 4.m4a" descr="Wednesday week 4.m4a">
            <a:hlinkClick r:id="" action="ppaction://media"/>
            <a:extLst>
              <a:ext uri="{FF2B5EF4-FFF2-40B4-BE49-F238E27FC236}">
                <a16:creationId xmlns:a16="http://schemas.microsoft.com/office/drawing/2014/main" id="{969B2D57-4AE6-5C4D-8BB4-A7ABEE60673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7180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13CB1-2F56-9B43-B46D-BB1B7676F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</a:t>
            </a:r>
          </a:p>
        </p:txBody>
      </p:sp>
      <p:pic>
        <p:nvPicPr>
          <p:cNvPr id="4" name="Thursday week 4.m4a" descr="Thursday week 4.m4a">
            <a:hlinkClick r:id="" action="ppaction://media"/>
            <a:extLst>
              <a:ext uri="{FF2B5EF4-FFF2-40B4-BE49-F238E27FC236}">
                <a16:creationId xmlns:a16="http://schemas.microsoft.com/office/drawing/2014/main" id="{C5593A5E-4928-754A-B6A3-BB2414EF36B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57213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9F6CF7-76C1-9049-BE11-433CB1C97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anchor="ctr">
            <a:normAutofit/>
          </a:bodyPr>
          <a:lstStyle/>
          <a:p>
            <a:r>
              <a:rPr lang="en-US" dirty="0"/>
              <a:t>TUESDAY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uesday.m4a" descr="Tuesday.m4a">
            <a:hlinkClick r:id="" action="ppaction://media"/>
            <a:extLst>
              <a:ext uri="{FF2B5EF4-FFF2-40B4-BE49-F238E27FC236}">
                <a16:creationId xmlns:a16="http://schemas.microsoft.com/office/drawing/2014/main" id="{D49C2914-14A5-6041-8FEF-C8875865F75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1863" y="2614613"/>
            <a:ext cx="812800" cy="812800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60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307E-B4F5-DE4B-88A1-42AEB590A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FRIDAY</a:t>
            </a:r>
          </a:p>
        </p:txBody>
      </p:sp>
      <p:pic>
        <p:nvPicPr>
          <p:cNvPr id="4" name="Friday week 4.m4a" descr="Friday week 4.m4a">
            <a:hlinkClick r:id="" action="ppaction://media"/>
            <a:extLst>
              <a:ext uri="{FF2B5EF4-FFF2-40B4-BE49-F238E27FC236}">
                <a16:creationId xmlns:a16="http://schemas.microsoft.com/office/drawing/2014/main" id="{F47D9122-97F3-994F-AEAF-B22B6073821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13499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6E17-1C0D-B34B-87D8-F83D16A8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</a:t>
            </a:r>
          </a:p>
        </p:txBody>
      </p:sp>
      <p:pic>
        <p:nvPicPr>
          <p:cNvPr id="4" name="Saturday week 4.m4a" descr="Saturday week 4.m4a">
            <a:hlinkClick r:id="" action="ppaction://media"/>
            <a:extLst>
              <a:ext uri="{FF2B5EF4-FFF2-40B4-BE49-F238E27FC236}">
                <a16:creationId xmlns:a16="http://schemas.microsoft.com/office/drawing/2014/main" id="{53270846-A693-1F4F-B1CA-0F1C0F8646D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87016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0D62F-28C0-4A4A-8602-103EB2CB2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SUNDAY</a:t>
            </a:r>
          </a:p>
        </p:txBody>
      </p:sp>
      <p:pic>
        <p:nvPicPr>
          <p:cNvPr id="4" name="Sunday week 4.m4a" descr="Sunday week 4.m4a">
            <a:hlinkClick r:id="" action="ppaction://media"/>
            <a:extLst>
              <a:ext uri="{FF2B5EF4-FFF2-40B4-BE49-F238E27FC236}">
                <a16:creationId xmlns:a16="http://schemas.microsoft.com/office/drawing/2014/main" id="{FB10754A-7636-4640-9EC4-8E600A616B0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97077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E181-801E-8C4F-8CAA-4AC4AD6F2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LIVING THROUGH COVID-19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1DFEA-EC9D-8C43-B775-53ED9E87CD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WEEK FIVE</a:t>
            </a:r>
          </a:p>
        </p:txBody>
      </p:sp>
    </p:spTree>
    <p:extLst>
      <p:ext uri="{BB962C8B-B14F-4D97-AF65-F5344CB8AC3E}">
        <p14:creationId xmlns:p14="http://schemas.microsoft.com/office/powerpoint/2010/main" val="1978201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DADB9-C366-F546-B7DB-E60DDF07F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MONDAY</a:t>
            </a:r>
          </a:p>
        </p:txBody>
      </p:sp>
      <p:pic>
        <p:nvPicPr>
          <p:cNvPr id="7" name="Monday week 5.m4a" descr="Monday week 5.m4a">
            <a:hlinkClick r:id="" action="ppaction://media"/>
            <a:extLst>
              <a:ext uri="{FF2B5EF4-FFF2-40B4-BE49-F238E27FC236}">
                <a16:creationId xmlns:a16="http://schemas.microsoft.com/office/drawing/2014/main" id="{C7552FB9-EBB7-364D-9349-2EB410FF576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64445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C8C97-B877-4D46-870B-46B6A84B7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TUESDAY</a:t>
            </a:r>
          </a:p>
        </p:txBody>
      </p:sp>
      <p:pic>
        <p:nvPicPr>
          <p:cNvPr id="4" name="Tuesday week 5.m4a" descr="Tuesday week 5.m4a">
            <a:hlinkClick r:id="" action="ppaction://media"/>
            <a:extLst>
              <a:ext uri="{FF2B5EF4-FFF2-40B4-BE49-F238E27FC236}">
                <a16:creationId xmlns:a16="http://schemas.microsoft.com/office/drawing/2014/main" id="{21EEC5DC-311F-D54C-BE27-4EC18C8C244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63146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D289E-307F-AE41-B278-24ECA44B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</a:t>
            </a:r>
          </a:p>
        </p:txBody>
      </p:sp>
      <p:pic>
        <p:nvPicPr>
          <p:cNvPr id="4" name="Wednesday week 5.m4a" descr="Wednesday week 5.m4a">
            <a:hlinkClick r:id="" action="ppaction://media"/>
            <a:extLst>
              <a:ext uri="{FF2B5EF4-FFF2-40B4-BE49-F238E27FC236}">
                <a16:creationId xmlns:a16="http://schemas.microsoft.com/office/drawing/2014/main" id="{EA1A5AFF-5BD4-1A40-B0DB-50B2184287A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14513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2C717-DF88-7C45-8346-C5C04F413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</a:t>
            </a:r>
          </a:p>
        </p:txBody>
      </p:sp>
      <p:pic>
        <p:nvPicPr>
          <p:cNvPr id="4" name="Thursday week 5.m4a" descr="Thursday week 5.m4a">
            <a:hlinkClick r:id="" action="ppaction://media"/>
            <a:extLst>
              <a:ext uri="{FF2B5EF4-FFF2-40B4-BE49-F238E27FC236}">
                <a16:creationId xmlns:a16="http://schemas.microsoft.com/office/drawing/2014/main" id="{45EAAE02-1B72-B645-95DD-73ECC6063FC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92205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572D5-940A-D948-8782-E7665712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FRIDAY</a:t>
            </a:r>
          </a:p>
        </p:txBody>
      </p:sp>
      <p:pic>
        <p:nvPicPr>
          <p:cNvPr id="4" name="Friday week 5.m4a" descr="Friday week 5.m4a">
            <a:hlinkClick r:id="" action="ppaction://media"/>
            <a:extLst>
              <a:ext uri="{FF2B5EF4-FFF2-40B4-BE49-F238E27FC236}">
                <a16:creationId xmlns:a16="http://schemas.microsoft.com/office/drawing/2014/main" id="{20160A65-07DD-6345-92C2-CD2A188126A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428237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DD36D-C1AF-D243-8379-9BF1D877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</a:t>
            </a:r>
          </a:p>
        </p:txBody>
      </p:sp>
      <p:pic>
        <p:nvPicPr>
          <p:cNvPr id="4" name="Saturday week 5.m4a" descr="Saturday week 5.m4a">
            <a:hlinkClick r:id="" action="ppaction://media"/>
            <a:extLst>
              <a:ext uri="{FF2B5EF4-FFF2-40B4-BE49-F238E27FC236}">
                <a16:creationId xmlns:a16="http://schemas.microsoft.com/office/drawing/2014/main" id="{E77BC50A-48F9-074B-9148-8AC2951A4FD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71556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8E7A6F0-5CD3-481E-B0F2-E7F99FE67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1290DF-4975-4FCD-8B8D-BBC86B836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C74E5-1DAA-5648-A46F-EBF362AD6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12" y="1138228"/>
            <a:ext cx="3793685" cy="3858767"/>
          </a:xfrm>
        </p:spPr>
        <p:txBody>
          <a:bodyPr anchor="ctr">
            <a:normAutofit/>
          </a:bodyPr>
          <a:lstStyle/>
          <a:p>
            <a:r>
              <a:rPr lang="en-US" sz="3600"/>
              <a:t>WEDNESDAY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7CA18A-A333-4DCB-842B-76827D2EC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00021" y="638300"/>
            <a:ext cx="6409605" cy="4858625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E785FC3-CE7B-46F8-8C7A-EBBF001ED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069D9A-30C7-4159-880C-DD2BDC510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9FE1511-6E1B-4F0E-8FF0-958527181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9891" y="973636"/>
            <a:ext cx="5769864" cy="4187952"/>
          </a:xfrm>
          <a:prstGeom prst="rect">
            <a:avLst/>
          </a:prstGeom>
          <a:solidFill>
            <a:srgbClr val="FFFFFF"/>
          </a:solidFill>
          <a:ln w="6350">
            <a:solidFill>
              <a:srgbClr val="DFD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Wednesday.m4a" descr="Wednesday.m4a">
            <a:hlinkClick r:id="" action="ppaction://media"/>
            <a:extLst>
              <a:ext uri="{FF2B5EF4-FFF2-40B4-BE49-F238E27FC236}">
                <a16:creationId xmlns:a16="http://schemas.microsoft.com/office/drawing/2014/main" id="{AEFDE5BF-EDD3-F141-9497-A0F9435E812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7813" y="2662238"/>
            <a:ext cx="812800" cy="812800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5CEF6D-5E98-4B5C-A10F-7459C1EEF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5C73161-1E4E-4E6A-91B2-E885CF8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39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D5D34-1BA3-F540-A81C-82741FE1F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SUNDAY</a:t>
            </a:r>
          </a:p>
        </p:txBody>
      </p:sp>
      <p:pic>
        <p:nvPicPr>
          <p:cNvPr id="4" name="Sunday week 5.m4a" descr="Sunday week 5.m4a">
            <a:hlinkClick r:id="" action="ppaction://media"/>
            <a:extLst>
              <a:ext uri="{FF2B5EF4-FFF2-40B4-BE49-F238E27FC236}">
                <a16:creationId xmlns:a16="http://schemas.microsoft.com/office/drawing/2014/main" id="{E49C2404-E35B-AD4F-B251-5AE3DEE82E9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782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60A99-4ACF-AD40-832B-1F81F09CC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LIVING THROUGH COVID-19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3F6DA-B9E1-874C-8FD5-551F6BF82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WEEK SIX</a:t>
            </a:r>
          </a:p>
        </p:txBody>
      </p:sp>
    </p:spTree>
    <p:extLst>
      <p:ext uri="{BB962C8B-B14F-4D97-AF65-F5344CB8AC3E}">
        <p14:creationId xmlns:p14="http://schemas.microsoft.com/office/powerpoint/2010/main" val="30011857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06A69-D1FC-E94A-A5E5-57F556FA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MONDAY</a:t>
            </a:r>
          </a:p>
        </p:txBody>
      </p:sp>
      <p:pic>
        <p:nvPicPr>
          <p:cNvPr id="4" name="Monday week 6.m4a" descr="Monday week 6.m4a">
            <a:hlinkClick r:id="" action="ppaction://media"/>
            <a:extLst>
              <a:ext uri="{FF2B5EF4-FFF2-40B4-BE49-F238E27FC236}">
                <a16:creationId xmlns:a16="http://schemas.microsoft.com/office/drawing/2014/main" id="{4E3134A2-5228-E648-8E25-4C0976596A9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48410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0E0AD-E880-754D-B86B-2026B7B56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TUESDAY</a:t>
            </a:r>
          </a:p>
        </p:txBody>
      </p:sp>
      <p:pic>
        <p:nvPicPr>
          <p:cNvPr id="4" name="Tuesday week 6.m4a" descr="Tuesday week 6.m4a">
            <a:hlinkClick r:id="" action="ppaction://media"/>
            <a:extLst>
              <a:ext uri="{FF2B5EF4-FFF2-40B4-BE49-F238E27FC236}">
                <a16:creationId xmlns:a16="http://schemas.microsoft.com/office/drawing/2014/main" id="{E5F74E53-C486-CF42-9E0F-0F634F4F8A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7209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3E7F4-8442-6147-AC6A-2566CF646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</a:t>
            </a:r>
          </a:p>
        </p:txBody>
      </p:sp>
      <p:pic>
        <p:nvPicPr>
          <p:cNvPr id="4" name="Wednesday week 6.m4a" descr="Wednesday week 6.m4a">
            <a:hlinkClick r:id="" action="ppaction://media"/>
            <a:extLst>
              <a:ext uri="{FF2B5EF4-FFF2-40B4-BE49-F238E27FC236}">
                <a16:creationId xmlns:a16="http://schemas.microsoft.com/office/drawing/2014/main" id="{9C2BB12C-BAC1-1E49-8323-600F7AFC694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9524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69880-7A78-EF43-8A82-F2454F16C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</a:t>
            </a:r>
          </a:p>
        </p:txBody>
      </p:sp>
      <p:pic>
        <p:nvPicPr>
          <p:cNvPr id="4" name="Thursday week 6.m4a" descr="Thursday week 6.m4a">
            <a:hlinkClick r:id="" action="ppaction://media"/>
            <a:extLst>
              <a:ext uri="{FF2B5EF4-FFF2-40B4-BE49-F238E27FC236}">
                <a16:creationId xmlns:a16="http://schemas.microsoft.com/office/drawing/2014/main" id="{6C216340-4483-2B4E-AE8E-E0B1835D022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42885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C03DB-F97B-1647-81E4-B8868DED3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FRIDAY</a:t>
            </a:r>
          </a:p>
        </p:txBody>
      </p:sp>
      <p:pic>
        <p:nvPicPr>
          <p:cNvPr id="4" name="Friday week 6.m4a" descr="Friday week 6.m4a">
            <a:hlinkClick r:id="" action="ppaction://media"/>
            <a:extLst>
              <a:ext uri="{FF2B5EF4-FFF2-40B4-BE49-F238E27FC236}">
                <a16:creationId xmlns:a16="http://schemas.microsoft.com/office/drawing/2014/main" id="{A56255E9-436D-484D-996D-9A254D76A75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19076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DC793-0C15-404C-A9A4-1D858819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</a:t>
            </a:r>
          </a:p>
        </p:txBody>
      </p:sp>
      <p:pic>
        <p:nvPicPr>
          <p:cNvPr id="4" name="Sat week 6.m4a" descr="Sat week 6.m4a">
            <a:hlinkClick r:id="" action="ppaction://media"/>
            <a:extLst>
              <a:ext uri="{FF2B5EF4-FFF2-40B4-BE49-F238E27FC236}">
                <a16:creationId xmlns:a16="http://schemas.microsoft.com/office/drawing/2014/main" id="{5A00797B-9578-5B4A-9CC3-7B1556EC450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15871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AB5DD-1326-D946-B2FA-CC400490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SUNDAY</a:t>
            </a:r>
          </a:p>
        </p:txBody>
      </p:sp>
      <p:pic>
        <p:nvPicPr>
          <p:cNvPr id="4" name="Sunday week 6.m4a" descr="Sunday week 6.m4a">
            <a:hlinkClick r:id="" action="ppaction://media"/>
            <a:extLst>
              <a:ext uri="{FF2B5EF4-FFF2-40B4-BE49-F238E27FC236}">
                <a16:creationId xmlns:a16="http://schemas.microsoft.com/office/drawing/2014/main" id="{E8FCA761-2C9F-FC42-8039-F5B8E6A45B3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763" y="333375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98496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72893-A907-8A41-AC85-8DE42A6DF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anchor="ctr">
            <a:normAutofit/>
          </a:bodyPr>
          <a:lstStyle/>
          <a:p>
            <a:r>
              <a:rPr lang="en-US" dirty="0"/>
              <a:t>THURSDAY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Thursday.m4a" descr="Thursday.m4a">
            <a:hlinkClick r:id="" action="ppaction://media"/>
            <a:extLst>
              <a:ext uri="{FF2B5EF4-FFF2-40B4-BE49-F238E27FC236}">
                <a16:creationId xmlns:a16="http://schemas.microsoft.com/office/drawing/2014/main" id="{61BA6CE7-7F81-8B49-9396-A2A0ACE3019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1863" y="2614613"/>
            <a:ext cx="812800" cy="81280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62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E7A6F0-5CD3-481E-B0F2-E7F99FE67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1290DF-4975-4FCD-8B8D-BBC86B836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99459-9485-DD4F-83F0-A1144581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12" y="1138228"/>
            <a:ext cx="3793685" cy="3858767"/>
          </a:xfrm>
        </p:spPr>
        <p:txBody>
          <a:bodyPr anchor="ctr">
            <a:normAutofit/>
          </a:bodyPr>
          <a:lstStyle/>
          <a:p>
            <a:r>
              <a:rPr lang="en-US" sz="3600"/>
              <a:t>FRIDAY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7CA18A-A333-4DCB-842B-76827D2EC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00021" y="638300"/>
            <a:ext cx="6409605" cy="4858625"/>
            <a:chOff x="7807230" y="2012810"/>
            <a:chExt cx="3251252" cy="34598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785FC3-CE7B-46F8-8C7A-EBBF001ED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5069D9A-30C7-4159-880C-DD2BDC510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E1511-6E1B-4F0E-8FF0-958527181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9891" y="973636"/>
            <a:ext cx="5769864" cy="4187952"/>
          </a:xfrm>
          <a:prstGeom prst="rect">
            <a:avLst/>
          </a:prstGeom>
          <a:solidFill>
            <a:srgbClr val="FFFFFF"/>
          </a:solidFill>
          <a:ln w="6350">
            <a:solidFill>
              <a:srgbClr val="DFD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Friday.m4a" descr="Friday.m4a">
            <a:hlinkClick r:id="" action="ppaction://media"/>
            <a:extLst>
              <a:ext uri="{FF2B5EF4-FFF2-40B4-BE49-F238E27FC236}">
                <a16:creationId xmlns:a16="http://schemas.microsoft.com/office/drawing/2014/main" id="{3F4FB559-4553-E243-9AC7-4B0B3C22416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7813" y="2662238"/>
            <a:ext cx="812800" cy="812800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5CEF6D-5E98-4B5C-A10F-7459C1EEF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5C73161-1E4E-4E6A-91B2-E885CF8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6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37700-40B2-9B4D-B98B-166A9AC09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anchor="ctr">
            <a:normAutofit/>
          </a:bodyPr>
          <a:lstStyle/>
          <a:p>
            <a:r>
              <a:rPr lang="en-US" dirty="0"/>
              <a:t>Saturday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aturday.m4a" descr="Saturday.m4a">
            <a:hlinkClick r:id="" action="ppaction://media"/>
            <a:extLst>
              <a:ext uri="{FF2B5EF4-FFF2-40B4-BE49-F238E27FC236}">
                <a16:creationId xmlns:a16="http://schemas.microsoft.com/office/drawing/2014/main" id="{59606D09-6DC9-154B-BA25-419F97AB42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1863" y="2614613"/>
            <a:ext cx="812800" cy="812800"/>
          </a:xfr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33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E7A6F0-5CD3-481E-B0F2-E7F99FE67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1290DF-4975-4FCD-8B8D-BBC86B836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BA40AE-18D3-3F4B-B8F0-741A95C5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12" y="1138228"/>
            <a:ext cx="3793685" cy="3858767"/>
          </a:xfrm>
        </p:spPr>
        <p:txBody>
          <a:bodyPr anchor="ctr">
            <a:normAutofit/>
          </a:bodyPr>
          <a:lstStyle/>
          <a:p>
            <a:r>
              <a:rPr lang="en-US" sz="3600"/>
              <a:t>sunday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7CA18A-A333-4DCB-842B-76827D2EC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00021" y="638300"/>
            <a:ext cx="6409605" cy="4858625"/>
            <a:chOff x="7807230" y="2012810"/>
            <a:chExt cx="3251252" cy="34598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785FC3-CE7B-46F8-8C7A-EBBF001ED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5069D9A-30C7-4159-880C-DD2BDC510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E1511-6E1B-4F0E-8FF0-958527181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9891" y="973636"/>
            <a:ext cx="5769864" cy="4187952"/>
          </a:xfrm>
          <a:prstGeom prst="rect">
            <a:avLst/>
          </a:prstGeom>
          <a:solidFill>
            <a:srgbClr val="FFFFFF"/>
          </a:solidFill>
          <a:ln w="6350">
            <a:solidFill>
              <a:srgbClr val="DFD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unday.m4a" descr="Sunday.m4a">
            <a:hlinkClick r:id="" action="ppaction://media"/>
            <a:extLst>
              <a:ext uri="{FF2B5EF4-FFF2-40B4-BE49-F238E27FC236}">
                <a16:creationId xmlns:a16="http://schemas.microsoft.com/office/drawing/2014/main" id="{670936C4-D2A7-BB45-9BC0-1EFB967EBF7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7813" y="2662238"/>
            <a:ext cx="812800" cy="812800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5CEF6D-5E98-4B5C-A10F-7459C1EEF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5C73161-1E4E-4E6A-91B2-E885CF8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13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E1EF-8FE4-5240-AA71-33D98F3E5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Living through covid-19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0183A-CCE8-9A43-9FF2-775C521CC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WEEK TWO</a:t>
            </a:r>
          </a:p>
        </p:txBody>
      </p:sp>
    </p:spTree>
    <p:extLst>
      <p:ext uri="{BB962C8B-B14F-4D97-AF65-F5344CB8AC3E}">
        <p14:creationId xmlns:p14="http://schemas.microsoft.com/office/powerpoint/2010/main" val="270187720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76</Words>
  <Application>Microsoft Macintosh PowerPoint</Application>
  <PresentationFormat>Widescreen</PresentationFormat>
  <Paragraphs>54</Paragraphs>
  <Slides>48</Slides>
  <Notes>0</Notes>
  <HiddenSlides>0</HiddenSlides>
  <MMClips>42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Gill Sans MT</vt:lpstr>
      <vt:lpstr>Gallery</vt:lpstr>
      <vt:lpstr>Living through covid-19 with pasuaha yang</vt:lpstr>
      <vt:lpstr>MONDAY</vt:lpstr>
      <vt:lpstr>TUESDAY</vt:lpstr>
      <vt:lpstr>WEDNESDAY</vt:lpstr>
      <vt:lpstr>THURSDAY</vt:lpstr>
      <vt:lpstr>FRIDAY</vt:lpstr>
      <vt:lpstr>Saturday</vt:lpstr>
      <vt:lpstr>sunday</vt:lpstr>
      <vt:lpstr>Living through covid-19</vt:lpstr>
      <vt:lpstr>MONDAY </vt:lpstr>
      <vt:lpstr>TUESDAY</vt:lpstr>
      <vt:lpstr>WEDNESDAY </vt:lpstr>
      <vt:lpstr>THURSDAY</vt:lpstr>
      <vt:lpstr>FRIDAY</vt:lpstr>
      <vt:lpstr>SATURDAY </vt:lpstr>
      <vt:lpstr>SUNDAY </vt:lpstr>
      <vt:lpstr>LIVING THROUGH COVID-19</vt:lpstr>
      <vt:lpstr>MONDAY</vt:lpstr>
      <vt:lpstr>TUESDAY</vt:lpstr>
      <vt:lpstr>WEDNESDAY</vt:lpstr>
      <vt:lpstr>THURSDAY</vt:lpstr>
      <vt:lpstr>FRIDAY</vt:lpstr>
      <vt:lpstr>SATURDAY</vt:lpstr>
      <vt:lpstr>SUNDAY</vt:lpstr>
      <vt:lpstr>LIVING THROUGH COVID-19</vt:lpstr>
      <vt:lpstr>MONDAY</vt:lpstr>
      <vt:lpstr>TUESDAY</vt:lpstr>
      <vt:lpstr>WEDNESDAY</vt:lpstr>
      <vt:lpstr>THURSDAY</vt:lpstr>
      <vt:lpstr>FRIDAY</vt:lpstr>
      <vt:lpstr>SATURDAY</vt:lpstr>
      <vt:lpstr>SUNDAY</vt:lpstr>
      <vt:lpstr>LIVING THROUGH COVID-19</vt:lpstr>
      <vt:lpstr>MONDAY</vt:lpstr>
      <vt:lpstr>TUESDAY</vt:lpstr>
      <vt:lpstr>WEDNESDAY</vt:lpstr>
      <vt:lpstr>THURSDAY</vt:lpstr>
      <vt:lpstr>FRIDAY</vt:lpstr>
      <vt:lpstr>SATURDAY</vt:lpstr>
      <vt:lpstr>SUNDAY</vt:lpstr>
      <vt:lpstr>LIVING THROUGH COVID-19</vt:lpstr>
      <vt:lpstr>MONDAY</vt:lpstr>
      <vt:lpstr>TUESDAY</vt:lpstr>
      <vt:lpstr>WEDNESDAY</vt:lpstr>
      <vt:lpstr>THURSDAY</vt:lpstr>
      <vt:lpstr>FRIDAY</vt:lpstr>
      <vt:lpstr>SATURDAY</vt:lpstr>
      <vt:lpstr>SUNDAY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through covid-19 with pasuaha yang</dc:title>
  <dc:creator>Yang, Pasuaha</dc:creator>
  <cp:lastModifiedBy>Yang, Pasuaha</cp:lastModifiedBy>
  <cp:revision>6</cp:revision>
  <dcterms:created xsi:type="dcterms:W3CDTF">2020-04-13T01:43:47Z</dcterms:created>
  <dcterms:modified xsi:type="dcterms:W3CDTF">2020-05-22T04:58:41Z</dcterms:modified>
</cp:coreProperties>
</file>